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3" r:id="rId35"/>
    <p:sldId id="305" r:id="rId36"/>
    <p:sldId id="292" r:id="rId37"/>
    <p:sldId id="293" r:id="rId38"/>
    <p:sldId id="294" r:id="rId39"/>
    <p:sldId id="299" r:id="rId40"/>
    <p:sldId id="306" r:id="rId41"/>
    <p:sldId id="295" r:id="rId42"/>
    <p:sldId id="30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leveraged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 err="1"/>
              <a:t>difficult</a:t>
            </a:r>
            <a:r>
              <a:rPr lang="fr-FR" dirty="0"/>
              <a:t> to exploit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HMM</a:t>
            </a:r>
            <a:r>
              <a:rPr lang="fr-FR" dirty="0"/>
              <a:t> (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model)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suitable</a:t>
            </a:r>
            <a:r>
              <a:rPr lang="fr-FR" dirty="0"/>
              <a:t> for NLP</a:t>
            </a:r>
          </a:p>
          <a:p>
            <a:pPr lvl="1"/>
            <a:r>
              <a:rPr lang="fr-FR" dirty="0"/>
              <a:t>Few python </a:t>
            </a:r>
            <a:r>
              <a:rPr lang="fr-FR" dirty="0" err="1"/>
              <a:t>implementation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 err="1"/>
              <a:t>Extracted</a:t>
            </a:r>
            <a:r>
              <a:rPr lang="fr-FR" dirty="0"/>
              <a:t> 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or at least </a:t>
            </a:r>
            <a:r>
              <a:rPr lang="fr-FR" dirty="0" err="1"/>
              <a:t>there’s</a:t>
            </a:r>
            <a:r>
              <a:rPr lang="fr-FR" dirty="0"/>
              <a:t> a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few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label </a:t>
            </a:r>
            <a:r>
              <a:rPr lang="fr-FR" dirty="0" err="1"/>
              <a:t>imbalance</a:t>
            </a:r>
            <a:r>
              <a:rPr lang="fr-FR" dirty="0"/>
              <a:t> case</a:t>
            </a:r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br>
              <a:rPr lang="fr-FR" dirty="0"/>
            </a:b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for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on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per class </a:t>
            </a:r>
            <a:r>
              <a:rPr lang="fr-FR" dirty="0" err="1"/>
              <a:t>probability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rough performance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 err="1"/>
              <a:t>bilateral</a:t>
            </a:r>
            <a:r>
              <a:rPr lang="fr-FR" dirty="0"/>
              <a:t> option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 of the NN techniques</a:t>
            </a:r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relies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111529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frustating</a:t>
            </a:r>
            <a:r>
              <a:rPr lang="fr-FR" dirty="0"/>
              <a:t> in </a:t>
            </a:r>
            <a:r>
              <a:rPr lang="fr-FR" dirty="0" err="1"/>
              <a:t>particular</a:t>
            </a:r>
            <a:r>
              <a:rPr lang="fr-FR" dirty="0"/>
              <a:t> for CNN solution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Unsurprisedly</a:t>
            </a:r>
            <a:r>
              <a:rPr lang="fr-FR" dirty="0"/>
              <a:t>, RNN/LSTM </a:t>
            </a:r>
            <a:r>
              <a:rPr lang="fr-FR" dirty="0" err="1"/>
              <a:t>delivers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697738"/>
              </p:ext>
            </p:extLst>
          </p:nvPr>
        </p:nvGraphicFramePr>
        <p:xfrm>
          <a:off x="1458068" y="2934795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656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40201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contribution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 dirty="0"/>
              <a:t>-off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ans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</a:t>
            </a:r>
            <a:r>
              <a:rPr lang="fr-FR" dirty="0" err="1"/>
              <a:t>unacceptable</a:t>
            </a:r>
            <a:r>
              <a:rPr lang="fr-FR" dirty="0"/>
              <a:t>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BEST practice </a:t>
            </a:r>
            <a:r>
              <a:rPr lang="fr-FR" dirty="0" err="1"/>
              <a:t>advocates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(65% at least)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92%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reasonably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377757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(65%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(RNN/LSTM)</a:t>
            </a:r>
          </a:p>
          <a:p>
            <a:pPr lvl="1"/>
            <a:endParaRPr lang="fr-FR" dirty="0"/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052" y="1848255"/>
            <a:ext cx="2772382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 </a:t>
            </a:r>
            <a:r>
              <a:rPr lang="fr-FR" b="1" dirty="0" err="1"/>
              <a:t>negative</a:t>
            </a:r>
            <a:r>
              <a:rPr lang="fr-FR" b="1" dirty="0"/>
              <a:t> </a:t>
            </a:r>
            <a:r>
              <a:rPr lang="fr-FR" b="1" dirty="0" err="1"/>
              <a:t>factorization</a:t>
            </a:r>
            <a:r>
              <a:rPr lang="fr-FR" b="1" dirty="0"/>
              <a:t> extraction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</a:t>
            </a:r>
            <a:r>
              <a:rPr lang="fr-FR" dirty="0" err="1"/>
              <a:t>leveraged</a:t>
            </a:r>
            <a:r>
              <a:rPr lang="fr-FR" dirty="0"/>
              <a:t> </a:t>
            </a:r>
            <a:r>
              <a:rPr lang="fr-FR" dirty="0" err="1"/>
              <a:t>later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training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1747</TotalTime>
  <Words>1865</Words>
  <Application>Microsoft Macintosh PowerPoint</Application>
  <PresentationFormat>Widescreen</PresentationFormat>
  <Paragraphs>303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Performance results</vt:lpstr>
      <vt:lpstr>Modeling comparison</vt:lpstr>
      <vt:lpstr>Model interpretability</vt:lpstr>
      <vt:lpstr>TOOLING</vt:lpstr>
      <vt:lpstr>substainability</vt:lpstr>
      <vt:lpstr>Winning practice</vt:lpstr>
      <vt:lpstr>Too Few Samples/Too Many Target Effects</vt:lpstr>
      <vt:lpstr>takeaways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702</cp:revision>
  <dcterms:created xsi:type="dcterms:W3CDTF">2018-10-03T16:35:13Z</dcterms:created>
  <dcterms:modified xsi:type="dcterms:W3CDTF">2018-10-08T20:06:17Z</dcterms:modified>
</cp:coreProperties>
</file>